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8" r:id="rId1"/>
  </p:sldMasterIdLst>
  <p:notesMasterIdLst>
    <p:notesMasterId r:id="rId16"/>
  </p:notesMasterIdLst>
  <p:sldIdLst>
    <p:sldId id="259" r:id="rId2"/>
    <p:sldId id="258" r:id="rId3"/>
    <p:sldId id="256" r:id="rId4"/>
    <p:sldId id="257" r:id="rId5"/>
    <p:sldId id="260" r:id="rId6"/>
    <p:sldId id="266" r:id="rId7"/>
    <p:sldId id="261" r:id="rId8"/>
    <p:sldId id="262" r:id="rId9"/>
    <p:sldId id="271" r:id="rId10"/>
    <p:sldId id="270" r:id="rId11"/>
    <p:sldId id="269" r:id="rId12"/>
    <p:sldId id="264" r:id="rId13"/>
    <p:sldId id="268" r:id="rId14"/>
    <p:sldId id="272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 - NICHT MEHR VERÄNDERN!" id="{FFEFE7C5-7C99-4C2D-BFB3-E7BE6A4D617A}">
          <p14:sldIdLst>
            <p14:sldId id="259"/>
            <p14:sldId id="258"/>
            <p14:sldId id="256"/>
            <p14:sldId id="257"/>
          </p14:sldIdLst>
        </p14:section>
        <p14:section name="Präsentation" id="{4F714178-DE86-4E43-92F7-0AA53FC43336}">
          <p14:sldIdLst>
            <p14:sldId id="260"/>
            <p14:sldId id="266"/>
            <p14:sldId id="261"/>
            <p14:sldId id="262"/>
            <p14:sldId id="271"/>
            <p14:sldId id="270"/>
            <p14:sldId id="269"/>
            <p14:sldId id="264"/>
            <p14:sldId id="268"/>
            <p14:sldId id="27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 autoAdjust="0"/>
    <p:restoredTop sz="90271" autoAdjust="0"/>
  </p:normalViewPr>
  <p:slideViewPr>
    <p:cSldViewPr snapToGrid="0">
      <p:cViewPr>
        <p:scale>
          <a:sx n="117" d="100"/>
          <a:sy n="117" d="100"/>
        </p:scale>
        <p:origin x="-15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A150B-3CB0-494A-AF95-96EA7A8E44F5}" type="datetimeFigureOut">
              <a:rPr lang="de-DE" smtClean="0"/>
              <a:t>21.02.2018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80C4A-1504-4E07-93DB-239F4B5849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772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Y:\FINAL%20PRAESENTATION\JS\index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CEDRIC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80C4A-1504-4E07-93DB-239F4B584920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345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CEDRIC</a:t>
            </a:r>
            <a:endParaRPr lang="de-DE" dirty="0"/>
          </a:p>
          <a:p>
            <a:r>
              <a:rPr lang="de-DE" dirty="0" err="1" smtClean="0"/>
              <a:t>Gimp</a:t>
            </a:r>
            <a:endParaRPr lang="de-DE" dirty="0" smtClean="0"/>
          </a:p>
          <a:p>
            <a:pPr lvl="1"/>
            <a:r>
              <a:rPr lang="de-DE" dirty="0" smtClean="0"/>
              <a:t>Editieren und Erstellen von Pixel- und Vektorgrafiken</a:t>
            </a:r>
          </a:p>
          <a:p>
            <a:pPr lvl="1"/>
            <a:r>
              <a:rPr lang="de-DE" dirty="0" smtClean="0"/>
              <a:t>Automatische Bildbearbeitung durch Skripte</a:t>
            </a:r>
          </a:p>
          <a:p>
            <a:pPr marL="0" indent="0">
              <a:buNone/>
            </a:pPr>
            <a:r>
              <a:rPr lang="de-DE" dirty="0" smtClean="0"/>
              <a:t>Clip Studio Paint</a:t>
            </a:r>
          </a:p>
          <a:p>
            <a:r>
              <a:rPr lang="de-DE" dirty="0" smtClean="0"/>
              <a:t>Grafik-Design Software</a:t>
            </a:r>
          </a:p>
          <a:p>
            <a:r>
              <a:rPr lang="de-DE" dirty="0" smtClean="0"/>
              <a:t>Digitales zeichnen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80C4A-1504-4E07-93DB-239F4B58492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1066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CEDRIC</a:t>
            </a:r>
          </a:p>
          <a:p>
            <a:r>
              <a:rPr lang="de-DE" dirty="0" smtClean="0"/>
              <a:t>In Blender erstellt</a:t>
            </a:r>
          </a:p>
          <a:p>
            <a:pPr lvl="1"/>
            <a:r>
              <a:rPr lang="de-DE" dirty="0" smtClean="0"/>
              <a:t>Welt als Blender Datei</a:t>
            </a:r>
          </a:p>
          <a:p>
            <a:pPr lvl="1"/>
            <a:r>
              <a:rPr lang="de-DE" dirty="0" smtClean="0"/>
              <a:t>Algorithmen als Python- Skripte</a:t>
            </a:r>
          </a:p>
          <a:p>
            <a:r>
              <a:rPr lang="de-DE" dirty="0" smtClean="0"/>
              <a:t>Lässt sich als „</a:t>
            </a:r>
            <a:r>
              <a:rPr lang="de-DE" i="1" dirty="0" err="1" smtClean="0"/>
              <a:t>executable</a:t>
            </a:r>
            <a:r>
              <a:rPr lang="de-DE" i="1" dirty="0" smtClean="0"/>
              <a:t>“ </a:t>
            </a:r>
            <a:r>
              <a:rPr lang="de-DE" dirty="0" smtClean="0"/>
              <a:t>exportieren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80C4A-1504-4E07-93DB-239F4B58492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0883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CEDRIC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80C4A-1504-4E07-93DB-239F4B58492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5840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80C4A-1504-4E07-93DB-239F4B58492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8793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CEDRIC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80C4A-1504-4E07-93DB-239F4B58492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7218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CEDRIC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80C4A-1504-4E07-93DB-239F4B58492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0850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JAN (LINK IN MINESWEEPER MIT ERKLÄRUNG LINK</a:t>
            </a:r>
            <a:r>
              <a:rPr lang="de-DE" baseline="0" dirty="0" smtClean="0"/>
              <a:t> IM BILD)</a:t>
            </a:r>
            <a:endParaRPr lang="de-DE" dirty="0" smtClean="0"/>
          </a:p>
          <a:p>
            <a:r>
              <a:rPr lang="de-DE" dirty="0" smtClean="0"/>
              <a:t>Minesweeper: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Geduldsspiel 1990 erschienenen im „Microsoft Entertainment Pack 1“; dann standartmäßig auf allen Windows Versionen mitgeliefert. von Curt Johnson und Robert Donner entwickelt. </a:t>
            </a:r>
          </a:p>
          <a:p>
            <a:endParaRPr lang="de-DE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dirty="0" smtClean="0"/>
              <a:t>Ein klassisches Spiel „neu erfinden“</a:t>
            </a:r>
          </a:p>
          <a:p>
            <a:pPr lvl="1"/>
            <a:r>
              <a:rPr lang="de-DE" dirty="0" smtClean="0">
                <a:hlinkClick r:id="rId3" action="ppaction://hlinkfile"/>
              </a:rPr>
              <a:t>Minesweeper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Mit Erweiterungen</a:t>
            </a:r>
          </a:p>
          <a:p>
            <a:r>
              <a:rPr lang="de-DE" dirty="0" smtClean="0"/>
              <a:t>Zu einem „Third-Person“ – Spiel umwandeln</a:t>
            </a:r>
          </a:p>
          <a:p>
            <a:r>
              <a:rPr lang="de-DE" dirty="0" smtClean="0"/>
              <a:t>Neue Gegenstände hinzufügen</a:t>
            </a:r>
          </a:p>
          <a:p>
            <a:r>
              <a:rPr lang="de-DE" dirty="0" smtClean="0"/>
              <a:t>Neuer Modus</a:t>
            </a:r>
          </a:p>
          <a:p>
            <a:endParaRPr lang="de-DE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80C4A-1504-4E07-93DB-239F4B58492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6166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JAN</a:t>
            </a:r>
          </a:p>
          <a:p>
            <a:r>
              <a:rPr lang="de-DE" dirty="0" smtClean="0"/>
              <a:t>Ohne zusätzliche Installation startbar</a:t>
            </a:r>
          </a:p>
          <a:p>
            <a:r>
              <a:rPr lang="de-DE" dirty="0" smtClean="0"/>
              <a:t>Leicht zu verstehen</a:t>
            </a:r>
          </a:p>
          <a:p>
            <a:r>
              <a:rPr lang="de-DE" dirty="0" smtClean="0"/>
              <a:t>Prinzip wie beim klassischen Minesweeper</a:t>
            </a:r>
          </a:p>
          <a:p>
            <a:r>
              <a:rPr lang="de-DE" dirty="0" smtClean="0"/>
              <a:t>Spezialgegenstände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80C4A-1504-4E07-93DB-239F4B58492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49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JAN</a:t>
            </a:r>
          </a:p>
          <a:p>
            <a:r>
              <a:rPr lang="de-DE" sz="3200" dirty="0" smtClean="0"/>
              <a:t>Planung und Zeiteinteilung</a:t>
            </a:r>
          </a:p>
          <a:p>
            <a:pPr lvl="1"/>
            <a:r>
              <a:rPr lang="de-DE" sz="2800" dirty="0" smtClean="0"/>
              <a:t>Game- Engine zur Verwirklichung</a:t>
            </a:r>
          </a:p>
          <a:p>
            <a:pPr lvl="2"/>
            <a:r>
              <a:rPr lang="de-DE" sz="2400" dirty="0" smtClean="0"/>
              <a:t>Blender</a:t>
            </a:r>
          </a:p>
          <a:p>
            <a:pPr lvl="3"/>
            <a:r>
              <a:rPr lang="de-DE" sz="2400" dirty="0" smtClean="0"/>
              <a:t>Welt bauen</a:t>
            </a:r>
          </a:p>
          <a:p>
            <a:pPr lvl="3"/>
            <a:r>
              <a:rPr lang="de-DE" sz="2400" dirty="0" smtClean="0"/>
              <a:t>Texturieren</a:t>
            </a:r>
          </a:p>
          <a:p>
            <a:pPr lvl="2"/>
            <a:r>
              <a:rPr lang="de-DE" sz="2400" dirty="0" smtClean="0"/>
              <a:t>Algorithmus programmieren </a:t>
            </a:r>
          </a:p>
          <a:p>
            <a:pPr lvl="1"/>
            <a:r>
              <a:rPr lang="de-DE" sz="2800" dirty="0" smtClean="0"/>
              <a:t>Dokumentation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80C4A-1504-4E07-93DB-239F4B584920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7568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JAN</a:t>
            </a:r>
          </a:p>
          <a:p>
            <a:r>
              <a:rPr lang="de-DE" dirty="0" smtClean="0"/>
              <a:t>Jeder hat eigene Stärken/ Fähigkeiten</a:t>
            </a:r>
          </a:p>
          <a:p>
            <a:pPr lvl="1"/>
            <a:r>
              <a:rPr lang="de-DE" dirty="0" smtClean="0"/>
              <a:t>Programmieren: Jan</a:t>
            </a:r>
          </a:p>
          <a:p>
            <a:pPr lvl="1"/>
            <a:r>
              <a:rPr lang="de-DE" dirty="0" smtClean="0"/>
              <a:t>Blender: Andre</a:t>
            </a:r>
          </a:p>
          <a:p>
            <a:pPr lvl="1"/>
            <a:r>
              <a:rPr lang="de-DE" dirty="0" smtClean="0"/>
              <a:t>Design und Dokumentation: Cedric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80C4A-1504-4E07-93DB-239F4B58492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268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JAN</a:t>
            </a:r>
          </a:p>
          <a:p>
            <a:r>
              <a:rPr lang="de-DE" dirty="0" smtClean="0"/>
              <a:t>Python:</a:t>
            </a:r>
            <a:r>
              <a:rPr lang="de-DE" baseline="0" dirty="0" smtClean="0"/>
              <a:t>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Python ist eine höhere Programmiersprache, die das Ziel hat, einen gut lesbaren und knappen Programmierstil zu fördern. </a:t>
            </a:r>
          </a:p>
          <a:p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Zusätzlich zur funktionalen Programmierung unterstützt Python auch die objektorientierte und die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aspektorientierte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Programmierung. </a:t>
            </a:r>
          </a:p>
          <a:p>
            <a:endParaRPr lang="de-DE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dirty="0" smtClean="0"/>
              <a:t>Gut lesbarer und knapper Programmierstil</a:t>
            </a:r>
          </a:p>
          <a:p>
            <a:r>
              <a:rPr lang="de-DE" dirty="0" smtClean="0"/>
              <a:t>Objektorientierte und </a:t>
            </a:r>
            <a:r>
              <a:rPr lang="de-DE" dirty="0" err="1" smtClean="0"/>
              <a:t>aspektorientierte</a:t>
            </a:r>
            <a:r>
              <a:rPr lang="de-DE" dirty="0" smtClean="0"/>
              <a:t> Programmierung</a:t>
            </a:r>
          </a:p>
          <a:p>
            <a:r>
              <a:rPr lang="de-DE" dirty="0" smtClean="0"/>
              <a:t>Einbindung in Blender möglich:</a:t>
            </a:r>
          </a:p>
          <a:p>
            <a:pPr lvl="1"/>
            <a:r>
              <a:rPr lang="de-DE" dirty="0" smtClean="0"/>
              <a:t>Benötigte Module einfach Importieren</a:t>
            </a:r>
          </a:p>
          <a:p>
            <a:pPr lvl="1"/>
            <a:r>
              <a:rPr lang="de-DE" dirty="0" smtClean="0"/>
              <a:t>Skript lässt sich durch einfache Sensoren starten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80C4A-1504-4E07-93DB-239F4B58492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5288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CEDRIC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Modelling</a:t>
            </a:r>
            <a:r>
              <a:rPr lang="de-DE" dirty="0" smtClean="0"/>
              <a:t> und </a:t>
            </a:r>
            <a:r>
              <a:rPr lang="de-DE" dirty="0" err="1" smtClean="0"/>
              <a:t>Rigging</a:t>
            </a:r>
            <a:r>
              <a:rPr lang="de-DE" dirty="0" smtClean="0"/>
              <a:t> (Bewegen) von Objekten</a:t>
            </a:r>
          </a:p>
          <a:p>
            <a:r>
              <a:rPr lang="de-DE" dirty="0" smtClean="0"/>
              <a:t>Animationen und Simulationen</a:t>
            </a:r>
          </a:p>
          <a:p>
            <a:r>
              <a:rPr lang="de-DE" dirty="0" smtClean="0"/>
              <a:t>API, welche Scripting managt</a:t>
            </a:r>
          </a:p>
          <a:p>
            <a:r>
              <a:rPr lang="de-DE" dirty="0" smtClean="0"/>
              <a:t>Öffentlich zugänglich</a:t>
            </a:r>
          </a:p>
          <a:p>
            <a:r>
              <a:rPr lang="de-DE" dirty="0" smtClean="0"/>
              <a:t>Einsatzmöglichkeiten:</a:t>
            </a:r>
          </a:p>
          <a:p>
            <a:pPr lvl="1"/>
            <a:r>
              <a:rPr lang="de-DE" dirty="0" smtClean="0"/>
              <a:t>Erstellung von Bildern bis Programmierung von Spielen</a:t>
            </a:r>
          </a:p>
          <a:p>
            <a:pPr lvl="1"/>
            <a:r>
              <a:rPr lang="de-DE" dirty="0" smtClean="0"/>
              <a:t>Modellieren und Texturieren von Objekten</a:t>
            </a:r>
          </a:p>
          <a:p>
            <a:pPr lvl="1"/>
            <a:r>
              <a:rPr lang="de-DE" dirty="0" smtClean="0"/>
              <a:t>Erstellung von Effekten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80C4A-1504-4E07-93DB-239F4B58492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2874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n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4" name="Gerader Verbinde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Gerader Verbinde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Untere Linien"/>
          <p:cNvGrpSpPr/>
          <p:nvPr/>
        </p:nvGrpSpPr>
        <p:grpSpPr>
          <a:xfrm>
            <a:off x="-8918" y="6057150"/>
            <a:ext cx="5500158" cy="820207"/>
            <a:chOff x="-6689" y="4553748"/>
            <a:chExt cx="4125119" cy="615155"/>
          </a:xfrm>
        </p:grpSpPr>
        <p:sp>
          <p:nvSpPr>
            <p:cNvPr id="9" name="Freihand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dirty="0"/>
            </a:p>
          </p:txBody>
        </p:sp>
        <p:sp>
          <p:nvSpPr>
            <p:cNvPr id="10" name="Freihand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dirty="0"/>
            </a:p>
          </p:txBody>
        </p:sp>
        <p:sp>
          <p:nvSpPr>
            <p:cNvPr id="11" name="Freihand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25600" y="584201"/>
            <a:ext cx="8737600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25600" y="2616200"/>
            <a:ext cx="8737600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22" name="Datumsplatzhalter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490488-1D2D-45FC-A42D-25F856479C81}" type="datetime1">
              <a:rPr lang="de-DE" smtClean="0"/>
              <a:pPr/>
              <a:t>21.02.2018</a:t>
            </a:fld>
            <a:endParaRPr lang="de-DE" dirty="0"/>
          </a:p>
        </p:txBody>
      </p:sp>
      <p:sp>
        <p:nvSpPr>
          <p:cNvPr id="23" name="Fußzeilenplatzhalter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24" name="Foliennummernplatzhalter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de-DE"/>
              <a:t>Textmasterformat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3EB3054-B75A-4BD7-8B3E-8DC0F614FAF3}" type="datetimeFigureOut">
              <a:rPr lang="de-DE" smtClean="0"/>
              <a:t>21.02.2018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584200"/>
            <a:ext cx="2743200" cy="5588000"/>
          </a:xfrm>
        </p:spPr>
        <p:txBody>
          <a:bodyPr vert="eaVert"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19200" y="584200"/>
            <a:ext cx="7416800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de-DE"/>
              <a:t>Textmasterformat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3EB3054-B75A-4BD7-8B3E-8DC0F614FAF3}" type="datetimeFigureOut">
              <a:rPr lang="de-DE" smtClean="0"/>
              <a:t>21.02.2018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de-DE"/>
              <a:t>Textmasterformat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3EB3054-B75A-4BD7-8B3E-8DC0F614FAF3}" type="datetimeFigureOut">
              <a:rPr lang="de-DE" smtClean="0"/>
              <a:t>21.02.2018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n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2" name="Gerader Verbinde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Gerader Verbinde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5601" y="2209802"/>
            <a:ext cx="8940800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625600" y="4951267"/>
            <a:ext cx="7071361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800029A-92A0-4B83-B83D-3D25E123C16B}" type="datetime1">
              <a:rPr lang="de-DE" smtClean="0"/>
              <a:pPr/>
              <a:t>21.02.2018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19201" y="1706880"/>
            <a:ext cx="5080000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Textmasterformat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2401" y="1706880"/>
            <a:ext cx="5080000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de-DE"/>
              <a:t>Textmasterformat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3EB3054-B75A-4BD7-8B3E-8DC0F614FAF3}" type="datetimeFigureOut">
              <a:rPr lang="de-DE" smtClean="0"/>
              <a:t>21.02.2018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19200" y="1701800"/>
            <a:ext cx="5084064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19201" y="2717800"/>
            <a:ext cx="5080000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Textmasterformat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98336" y="1701800"/>
            <a:ext cx="5084064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2401" y="2717800"/>
            <a:ext cx="5080000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Textmasterformat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3EB3054-B75A-4BD7-8B3E-8DC0F614FAF3}" type="datetimeFigureOut">
              <a:rPr lang="de-DE" smtClean="0"/>
              <a:t>21.02.2018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3EB3054-B75A-4BD7-8B3E-8DC0F614FAF3}" type="datetimeFigureOut">
              <a:rPr lang="de-DE" smtClean="0"/>
              <a:t>21.02.2018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3EB3054-B75A-4BD7-8B3E-8DC0F614FAF3}" type="datetimeFigureOut">
              <a:rPr lang="de-DE" smtClean="0"/>
              <a:t>21.02.2018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de-DE"/>
              <a:t>Textmasterformat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86400" y="584200"/>
            <a:ext cx="6096001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Textmasterformat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3EB3054-B75A-4BD7-8B3E-8DC0F614FAF3}" type="datetimeFigureOut">
              <a:rPr lang="de-DE" smtClean="0"/>
              <a:t>21.02.2018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de-DE"/>
              <a:t>Textmasterformat bearbeiten</a:t>
            </a:r>
          </a:p>
        </p:txBody>
      </p:sp>
      <p:sp>
        <p:nvSpPr>
          <p:cNvPr id="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/>
          </p:nvPr>
        </p:nvSpPr>
        <p:spPr>
          <a:xfrm>
            <a:off x="5486400" y="584200"/>
            <a:ext cx="6096001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de-DE" dirty="0"/>
              <a:t>Bild durch Klicken auf Symbol hinzufügen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3EB3054-B75A-4BD7-8B3E-8DC0F614FAF3}" type="datetimeFigureOut">
              <a:rPr lang="de-DE" smtClean="0"/>
              <a:t>21.02.2018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nke Linien"/>
          <p:cNvGrpSpPr/>
          <p:nvPr/>
        </p:nvGrpSpPr>
        <p:grpSpPr>
          <a:xfrm>
            <a:off x="-15874" y="-3174"/>
            <a:ext cx="820207" cy="5229225"/>
            <a:chOff x="-11906" y="-2381"/>
            <a:chExt cx="615155" cy="3921919"/>
          </a:xfrm>
        </p:grpSpPr>
        <p:sp>
          <p:nvSpPr>
            <p:cNvPr id="10" name="Freihand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1" name="Freihand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4" name="Freihand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19201" y="274637"/>
            <a:ext cx="103632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19201" y="1701797"/>
            <a:ext cx="103632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de-DE" dirty="0"/>
              <a:t>Textmasterformate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219200" y="6356353"/>
            <a:ext cx="2235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21.02.2018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454401" y="6356353"/>
            <a:ext cx="5283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66401" y="6356353"/>
            <a:ext cx="1016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game_engine.txt" TargetMode="External"/><Relationship Id="rId3" Type="http://schemas.openxmlformats.org/officeDocument/2006/relationships/hyperlink" Target="../DOKUMENTATION/Dokumentation.pdf" TargetMode="External"/><Relationship Id="rId7" Type="http://schemas.openxmlformats.org/officeDocument/2006/relationships/hyperlink" Target="../BLENDER/game_engine.p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JS/erklaerung.html" TargetMode="External"/><Relationship Id="rId5" Type="http://schemas.openxmlformats.org/officeDocument/2006/relationships/hyperlink" Target="JS/index.html" TargetMode="External"/><Relationship Id="rId4" Type="http://schemas.openxmlformats.org/officeDocument/2006/relationships/hyperlink" Target="../blender-2.79-windows32/blender.exe" TargetMode="External"/><Relationship Id="rId9" Type="http://schemas.openxmlformats.org/officeDocument/2006/relationships/hyperlink" Target="https://www.youtube.com/user/shiffma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Y:\FINAL%20PRAESENTATION\JS\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JS/erklaerung.htm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4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5AE3F30D-7A9B-4546-B7ED-3FD7DCFF9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297" y="1473628"/>
            <a:ext cx="8987963" cy="503817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Modelling und </a:t>
            </a:r>
            <a:r>
              <a:rPr lang="de-DE" dirty="0"/>
              <a:t>Rigging</a:t>
            </a:r>
            <a:r>
              <a:rPr lang="de-DE" dirty="0"/>
              <a:t> (Bewegen) von Objekten</a:t>
            </a:r>
          </a:p>
          <a:p>
            <a:r>
              <a:rPr lang="de-DE" dirty="0"/>
              <a:t>Animationen und Simulationen</a:t>
            </a:r>
          </a:p>
          <a:p>
            <a:r>
              <a:rPr lang="de-DE" dirty="0"/>
              <a:t>API, welche Scripting managt</a:t>
            </a:r>
          </a:p>
          <a:p>
            <a:r>
              <a:rPr lang="de-DE" dirty="0" smtClean="0"/>
              <a:t>Öffentlich zugänglich (Open Source)</a:t>
            </a:r>
            <a:endParaRPr lang="de-DE" dirty="0"/>
          </a:p>
          <a:p>
            <a:r>
              <a:rPr lang="de-DE" dirty="0"/>
              <a:t>Einsatzmöglichkeiten:</a:t>
            </a:r>
          </a:p>
          <a:p>
            <a:pPr lvl="1"/>
            <a:r>
              <a:rPr lang="de-DE" dirty="0"/>
              <a:t>Erstellung von Bildern bis Programmierung von Spielen</a:t>
            </a:r>
          </a:p>
          <a:p>
            <a:pPr lvl="1"/>
            <a:r>
              <a:rPr lang="de-DE" dirty="0"/>
              <a:t>Modellieren und Texturieren von Objekten</a:t>
            </a:r>
          </a:p>
          <a:p>
            <a:pPr lvl="1"/>
            <a:r>
              <a:rPr lang="de-DE" dirty="0"/>
              <a:t>Erstellung von Effekten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Blender (3D-Grafiksuite)</a:t>
            </a:r>
          </a:p>
        </p:txBody>
      </p:sp>
      <p:pic>
        <p:nvPicPr>
          <p:cNvPr id="7" name="Picture 4" descr="D:\Eigene Dokumente\Documents\Schule\Informatik\Präsi\Mines3D(Logo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540" y="5963540"/>
            <a:ext cx="894460" cy="89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 rot="16200000">
            <a:off x="-1681010" y="1500158"/>
            <a:ext cx="362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Mines3D | Andre &amp; Cedric &amp; Jan</a:t>
            </a:r>
          </a:p>
        </p:txBody>
      </p:sp>
    </p:spTree>
    <p:extLst>
      <p:ext uri="{BB962C8B-B14F-4D97-AF65-F5344CB8AC3E}">
        <p14:creationId xmlns:p14="http://schemas.microsoft.com/office/powerpoint/2010/main" val="91373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Gimp</a:t>
            </a:r>
            <a:endParaRPr lang="de-DE" dirty="0"/>
          </a:p>
          <a:p>
            <a:pPr lvl="1"/>
            <a:r>
              <a:rPr lang="de-DE" dirty="0"/>
              <a:t>Editieren und Erstellen von Pixel- und Vektorgrafiken</a:t>
            </a:r>
          </a:p>
          <a:p>
            <a:pPr lvl="1"/>
            <a:r>
              <a:rPr lang="de-DE" dirty="0"/>
              <a:t>Automatische Bildbearbeitung durch Skripte</a:t>
            </a:r>
          </a:p>
          <a:p>
            <a:pPr marL="0" indent="0">
              <a:buNone/>
            </a:pPr>
            <a:r>
              <a:rPr lang="de-DE" dirty="0"/>
              <a:t>Clip Studio </a:t>
            </a:r>
            <a:r>
              <a:rPr lang="de-DE" dirty="0" smtClean="0"/>
              <a:t>Paint</a:t>
            </a:r>
            <a:endParaRPr lang="de-DE" dirty="0"/>
          </a:p>
          <a:p>
            <a:r>
              <a:rPr lang="de-DE" dirty="0"/>
              <a:t>Grafik-Design Software</a:t>
            </a:r>
          </a:p>
          <a:p>
            <a:r>
              <a:rPr lang="de-DE" dirty="0"/>
              <a:t>Digitales zeichnen</a:t>
            </a:r>
          </a:p>
          <a:p>
            <a:endParaRPr lang="de-DE" dirty="0"/>
          </a:p>
        </p:txBody>
      </p:sp>
      <p:pic>
        <p:nvPicPr>
          <p:cNvPr id="7" name="Picture 4" descr="D:\Eigene Dokumente\Documents\Schule\Informatik\Präsi\Mines3D(Logo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540" y="5963540"/>
            <a:ext cx="894460" cy="89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 rot="16200000">
            <a:off x="-1681010" y="1500158"/>
            <a:ext cx="362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Mines3D | Andre &amp; Cedric &amp; Jan</a:t>
            </a:r>
          </a:p>
        </p:txBody>
      </p:sp>
    </p:spTree>
    <p:extLst>
      <p:ext uri="{BB962C8B-B14F-4D97-AF65-F5344CB8AC3E}">
        <p14:creationId xmlns:p14="http://schemas.microsoft.com/office/powerpoint/2010/main" val="405943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Programm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Blender erstellt</a:t>
            </a:r>
          </a:p>
          <a:p>
            <a:pPr lvl="1"/>
            <a:r>
              <a:rPr lang="de-DE" dirty="0"/>
              <a:t>Welt als Blender Datei</a:t>
            </a:r>
          </a:p>
          <a:p>
            <a:pPr lvl="1"/>
            <a:r>
              <a:rPr lang="de-DE" dirty="0"/>
              <a:t>Algorithmen als Python- Skripte</a:t>
            </a:r>
          </a:p>
          <a:p>
            <a:r>
              <a:rPr lang="de-DE" dirty="0"/>
              <a:t>Lässt sich als „</a:t>
            </a:r>
            <a:r>
              <a:rPr lang="de-DE" i="1" dirty="0"/>
              <a:t>executable</a:t>
            </a:r>
            <a:r>
              <a:rPr lang="de-DE" i="1" dirty="0"/>
              <a:t>“ </a:t>
            </a:r>
            <a:r>
              <a:rPr lang="de-DE" dirty="0"/>
              <a:t>exportieren</a:t>
            </a:r>
          </a:p>
          <a:p>
            <a:endParaRPr lang="de-DE" dirty="0"/>
          </a:p>
        </p:txBody>
      </p:sp>
      <p:pic>
        <p:nvPicPr>
          <p:cNvPr id="7" name="Picture 4" descr="D:\Eigene Dokumente\Documents\Schule\Informatik\Präsi\Mines3D(Logo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540" y="5963540"/>
            <a:ext cx="894460" cy="89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 rot="16200000">
            <a:off x="-1681010" y="1500158"/>
            <a:ext cx="362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Mines3D | Andre &amp; Cedric &amp; Jan</a:t>
            </a:r>
          </a:p>
        </p:txBody>
      </p:sp>
    </p:spTree>
    <p:extLst>
      <p:ext uri="{BB962C8B-B14F-4D97-AF65-F5344CB8AC3E}">
        <p14:creationId xmlns:p14="http://schemas.microsoft.com/office/powerpoint/2010/main" val="348853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Steuerung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Steuerbar mit: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Platten aufdecken: </a:t>
            </a:r>
          </a:p>
          <a:p>
            <a:endParaRPr lang="de-DE" dirty="0"/>
          </a:p>
          <a:p>
            <a:r>
              <a:rPr lang="de-DE" dirty="0"/>
              <a:t>Hüpfen: </a:t>
            </a:r>
          </a:p>
        </p:txBody>
      </p:sp>
      <p:pic>
        <p:nvPicPr>
          <p:cNvPr id="1027" name="Picture 3" descr="D:\Eigene Dokumente\Downloads\16705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120" y="1512605"/>
            <a:ext cx="2156236" cy="140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Eigene Dokumente\Downloads\Key_spac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077" y="4182612"/>
            <a:ext cx="2382322" cy="134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Eigene Dokumente\Downloads\capital-letter-e-key-icon-112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243" y="3238622"/>
            <a:ext cx="943990" cy="9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:\Eigene Dokumente\Documents\Schule\Informatik\Präsi\Mines3D(Logo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540" y="5963540"/>
            <a:ext cx="894460" cy="89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 rot="16200000">
            <a:off x="-1681010" y="1500158"/>
            <a:ext cx="362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Mines3D | Andre &amp; Cedric &amp; Jan</a:t>
            </a:r>
          </a:p>
        </p:txBody>
      </p:sp>
    </p:spTree>
    <p:extLst>
      <p:ext uri="{BB962C8B-B14F-4D97-AF65-F5344CB8AC3E}">
        <p14:creationId xmlns:p14="http://schemas.microsoft.com/office/powerpoint/2010/main" val="344508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hlinkClick r:id="rId3" action="ppaction://hlinkfile"/>
              </a:rPr>
              <a:t>Doku</a:t>
            </a:r>
            <a:endParaRPr lang="de-DE" dirty="0" smtClean="0"/>
          </a:p>
          <a:p>
            <a:r>
              <a:rPr lang="de-DE" dirty="0" smtClean="0">
                <a:hlinkClick r:id="rId4" action="ppaction://hlinkfile"/>
              </a:rPr>
              <a:t>Blender</a:t>
            </a:r>
            <a:endParaRPr lang="de-DE" dirty="0" smtClean="0"/>
          </a:p>
          <a:p>
            <a:r>
              <a:rPr lang="de-DE" dirty="0" smtClean="0">
                <a:hlinkClick r:id="rId5" action="ppaction://hlinkfile"/>
              </a:rPr>
              <a:t>HTML Minesweeper</a:t>
            </a:r>
            <a:endParaRPr lang="de-DE" dirty="0" smtClean="0"/>
          </a:p>
          <a:p>
            <a:r>
              <a:rPr lang="de-DE" dirty="0" smtClean="0">
                <a:hlinkClick r:id="rId6" action="ppaction://hlinkfile"/>
              </a:rPr>
              <a:t>HTML Erläuterung</a:t>
            </a:r>
            <a:endParaRPr lang="de-DE" dirty="0" smtClean="0"/>
          </a:p>
          <a:p>
            <a:r>
              <a:rPr lang="de-DE" dirty="0" smtClean="0">
                <a:hlinkClick r:id="rId7" action="ppaction://hlinkfile"/>
              </a:rPr>
              <a:t>Code</a:t>
            </a:r>
            <a:endParaRPr lang="de-DE" dirty="0" smtClean="0"/>
          </a:p>
          <a:p>
            <a:r>
              <a:rPr lang="de-DE" dirty="0" smtClean="0">
                <a:hlinkClick r:id="rId8" action="ppaction://hlinkfile"/>
              </a:rPr>
              <a:t>Code als </a:t>
            </a:r>
            <a:r>
              <a:rPr lang="de-DE" dirty="0" err="1" smtClean="0">
                <a:hlinkClick r:id="rId8" action="ppaction://hlinkfile"/>
              </a:rPr>
              <a:t>txt</a:t>
            </a:r>
            <a:endParaRPr lang="de-DE" dirty="0" smtClean="0"/>
          </a:p>
          <a:p>
            <a:r>
              <a:rPr lang="de-DE" dirty="0" err="1" smtClean="0">
                <a:hlinkClick r:id="rId9"/>
              </a:rPr>
              <a:t>TheCodingTrain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99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Mines3D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3552" y="1752441"/>
            <a:ext cx="3424237" cy="34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 rot="16200000">
            <a:off x="-1681010" y="1500158"/>
            <a:ext cx="362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Mines3D | Andre &amp; Cedric &amp; Jan</a:t>
            </a:r>
          </a:p>
        </p:txBody>
      </p:sp>
      <p:pic>
        <p:nvPicPr>
          <p:cNvPr id="1028" name="Picture 4" descr="D:\Eigene Dokumente\Documents\Schule\Informatik\Präsi\Mines3D(Logo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540" y="5963540"/>
            <a:ext cx="894460" cy="89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81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Tm="5000">
        <p14:reveal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xit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Mines3D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Von Andre, Cedric und Jan</a:t>
            </a:r>
          </a:p>
        </p:txBody>
      </p:sp>
      <p:sp>
        <p:nvSpPr>
          <p:cNvPr id="4" name="Textfeld 3"/>
          <p:cNvSpPr txBox="1"/>
          <p:nvPr/>
        </p:nvSpPr>
        <p:spPr>
          <a:xfrm rot="16200000">
            <a:off x="-1681010" y="1500158"/>
            <a:ext cx="362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Mines3D | Andre &amp; Cedric &amp; Jan</a:t>
            </a:r>
          </a:p>
        </p:txBody>
      </p:sp>
      <p:pic>
        <p:nvPicPr>
          <p:cNvPr id="5" name="Picture 4" descr="D:\Eigene Dokumente\Documents\Schule\Informatik\Präsi\Mines3D(Logo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540" y="5963540"/>
            <a:ext cx="894460" cy="89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19201" y="1701796"/>
            <a:ext cx="10363200" cy="494665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Unsere Idee</a:t>
            </a:r>
          </a:p>
          <a:p>
            <a:r>
              <a:rPr lang="de-DE" dirty="0"/>
              <a:t>Ziele</a:t>
            </a:r>
          </a:p>
          <a:p>
            <a:r>
              <a:rPr lang="de-DE" dirty="0" smtClean="0"/>
              <a:t>Arbeitsaufteilung</a:t>
            </a:r>
          </a:p>
          <a:p>
            <a:pPr lvl="1"/>
            <a:r>
              <a:rPr lang="de-DE" dirty="0" smtClean="0"/>
              <a:t>Themen</a:t>
            </a:r>
          </a:p>
          <a:p>
            <a:pPr lvl="1"/>
            <a:r>
              <a:rPr lang="de-DE" dirty="0" smtClean="0"/>
              <a:t>Personen</a:t>
            </a:r>
          </a:p>
          <a:p>
            <a:r>
              <a:rPr lang="de-DE" dirty="0" smtClean="0"/>
              <a:t>Python</a:t>
            </a:r>
            <a:endParaRPr lang="de-DE" dirty="0"/>
          </a:p>
          <a:p>
            <a:r>
              <a:rPr lang="de-DE" dirty="0"/>
              <a:t>Blender</a:t>
            </a:r>
          </a:p>
          <a:p>
            <a:r>
              <a:rPr lang="de-DE" dirty="0"/>
              <a:t>Design</a:t>
            </a:r>
          </a:p>
          <a:p>
            <a:r>
              <a:rPr lang="de-DE" dirty="0"/>
              <a:t>Das Programm</a:t>
            </a:r>
          </a:p>
          <a:p>
            <a:r>
              <a:rPr lang="de-DE" dirty="0"/>
              <a:t>Die Steuerung</a:t>
            </a:r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-1681010" y="1500158"/>
            <a:ext cx="362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Mines3D | Andre &amp; Cedric &amp; Jan</a:t>
            </a:r>
          </a:p>
        </p:txBody>
      </p:sp>
      <p:pic>
        <p:nvPicPr>
          <p:cNvPr id="5" name="Picture 4" descr="D:\Eigene Dokumente\Documents\Schule\Informatik\Präsi\Mines3D(Logo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540" y="5963540"/>
            <a:ext cx="894460" cy="89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33525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Idee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 klassisches Spiel „neu erfinden“</a:t>
            </a:r>
          </a:p>
          <a:p>
            <a:pPr lvl="1"/>
            <a:r>
              <a:rPr lang="de-DE" dirty="0" smtClean="0">
                <a:hlinkClick r:id="rId3" action="ppaction://hlinkfile"/>
              </a:rPr>
              <a:t>Minesweeper</a:t>
            </a:r>
            <a:r>
              <a:rPr lang="de-DE" dirty="0" smtClean="0"/>
              <a:t> </a:t>
            </a:r>
            <a:endParaRPr lang="de-DE" dirty="0"/>
          </a:p>
          <a:p>
            <a:pPr lvl="1"/>
            <a:r>
              <a:rPr lang="de-DE" dirty="0"/>
              <a:t>Mit Erweiterungen</a:t>
            </a:r>
          </a:p>
          <a:p>
            <a:r>
              <a:rPr lang="de-DE" dirty="0"/>
              <a:t>Zu einem „Third-Person“ – Spiel umwandeln</a:t>
            </a:r>
          </a:p>
          <a:p>
            <a:r>
              <a:rPr lang="de-DE" dirty="0"/>
              <a:t>Neue Gegenstände hinzufügen</a:t>
            </a:r>
          </a:p>
          <a:p>
            <a:r>
              <a:rPr lang="de-DE" dirty="0"/>
              <a:t>Neuer Modus</a:t>
            </a:r>
          </a:p>
        </p:txBody>
      </p:sp>
      <p:sp>
        <p:nvSpPr>
          <p:cNvPr id="4" name="Textfeld 3"/>
          <p:cNvSpPr txBox="1"/>
          <p:nvPr/>
        </p:nvSpPr>
        <p:spPr>
          <a:xfrm rot="16200000">
            <a:off x="-1681010" y="1500158"/>
            <a:ext cx="362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Mines3D | Andre &amp; Cedric &amp; Jan</a:t>
            </a:r>
          </a:p>
        </p:txBody>
      </p:sp>
      <p:pic>
        <p:nvPicPr>
          <p:cNvPr id="5" name="Picture 4" descr="D:\Eigene Dokumente\Documents\Schule\Informatik\Präsi\Mines3D(Logo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540" y="5963540"/>
            <a:ext cx="894460" cy="89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hlinkClick r:id="rId5" action="ppaction://hlinkfile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3" t="23335" r="34203" b="57928"/>
          <a:stretch/>
        </p:blipFill>
        <p:spPr bwMode="auto">
          <a:xfrm>
            <a:off x="7990703" y="922514"/>
            <a:ext cx="2993528" cy="1768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5632532"/>
      </p:ext>
    </p:extLst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Ohne zusätzliche Installation startbar</a:t>
            </a:r>
          </a:p>
          <a:p>
            <a:r>
              <a:rPr lang="de-DE" dirty="0"/>
              <a:t>Leicht zu verstehen</a:t>
            </a:r>
          </a:p>
          <a:p>
            <a:r>
              <a:rPr lang="de-DE" dirty="0"/>
              <a:t>Prinzip wie beim klassischen Minesweeper</a:t>
            </a:r>
          </a:p>
          <a:p>
            <a:r>
              <a:rPr lang="de-DE" dirty="0"/>
              <a:t>Spezialgegenstände</a:t>
            </a:r>
          </a:p>
          <a:p>
            <a:endParaRPr lang="de-DE" dirty="0"/>
          </a:p>
        </p:txBody>
      </p:sp>
      <p:pic>
        <p:nvPicPr>
          <p:cNvPr id="4" name="Picture 4" descr="D:\Eigene Dokumente\Documents\Schule\Informatik\Präsi\Mines3D(Logo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540" y="5963540"/>
            <a:ext cx="894460" cy="89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 rot="16200000">
            <a:off x="-1681010" y="1500158"/>
            <a:ext cx="362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Mines3D | Andre &amp; Cedric &amp; Jan</a:t>
            </a:r>
          </a:p>
        </p:txBody>
      </p:sp>
    </p:spTree>
    <p:extLst>
      <p:ext uri="{BB962C8B-B14F-4D97-AF65-F5344CB8AC3E}">
        <p14:creationId xmlns:p14="http://schemas.microsoft.com/office/powerpoint/2010/main" val="154500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Arbeitsaufteilung - 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Planung und Zeiteinteilung</a:t>
            </a:r>
          </a:p>
          <a:p>
            <a:pPr lvl="1"/>
            <a:r>
              <a:rPr lang="de-DE" sz="2800" dirty="0"/>
              <a:t>Game- Engine zur Verwirklichung</a:t>
            </a:r>
          </a:p>
          <a:p>
            <a:pPr lvl="2"/>
            <a:r>
              <a:rPr lang="de-DE" sz="2400" dirty="0"/>
              <a:t>Blender</a:t>
            </a:r>
          </a:p>
          <a:p>
            <a:pPr lvl="3"/>
            <a:r>
              <a:rPr lang="de-DE" sz="2400" dirty="0"/>
              <a:t>Welt bauen</a:t>
            </a:r>
          </a:p>
          <a:p>
            <a:pPr lvl="3"/>
            <a:r>
              <a:rPr lang="de-DE" sz="2400" dirty="0"/>
              <a:t>Texturieren</a:t>
            </a:r>
          </a:p>
          <a:p>
            <a:pPr lvl="2"/>
            <a:r>
              <a:rPr lang="de-DE" sz="2400" dirty="0"/>
              <a:t>Algorithmus programmieren </a:t>
            </a:r>
          </a:p>
          <a:p>
            <a:pPr lvl="1"/>
            <a:r>
              <a:rPr lang="de-DE" sz="2800" dirty="0"/>
              <a:t>Dokumentation</a:t>
            </a:r>
          </a:p>
        </p:txBody>
      </p:sp>
      <p:pic>
        <p:nvPicPr>
          <p:cNvPr id="5" name="Picture 4" descr="D:\Eigene Dokumente\Documents\Schule\Informatik\Präsi\Mines3D(Logo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540" y="5963540"/>
            <a:ext cx="894460" cy="89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 rot="16200000">
            <a:off x="-1681010" y="1500158"/>
            <a:ext cx="362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Mines3D | Andre &amp; Cedric &amp; Jan</a:t>
            </a:r>
          </a:p>
        </p:txBody>
      </p:sp>
    </p:spTree>
    <p:extLst>
      <p:ext uri="{BB962C8B-B14F-4D97-AF65-F5344CB8AC3E}">
        <p14:creationId xmlns:p14="http://schemas.microsoft.com/office/powerpoint/2010/main" val="381563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Arbeitsaufteilung - Personen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Jeder hat eigene Stärken/ Fähigkeiten</a:t>
            </a:r>
          </a:p>
          <a:p>
            <a:pPr lvl="1"/>
            <a:r>
              <a:rPr lang="de-DE" dirty="0"/>
              <a:t>Programmieren: Jan</a:t>
            </a:r>
          </a:p>
          <a:p>
            <a:pPr lvl="1"/>
            <a:r>
              <a:rPr lang="de-DE" dirty="0"/>
              <a:t>Blender: Andre</a:t>
            </a:r>
          </a:p>
          <a:p>
            <a:pPr lvl="1"/>
            <a:r>
              <a:rPr lang="de-DE" dirty="0"/>
              <a:t>Design und Dokumentation: Cedric</a:t>
            </a:r>
          </a:p>
          <a:p>
            <a:pPr lvl="1"/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 rot="16200000">
            <a:off x="-1681010" y="1500158"/>
            <a:ext cx="362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Mines3D | Andre &amp; Cedric &amp; Jan</a:t>
            </a:r>
          </a:p>
        </p:txBody>
      </p:sp>
      <p:pic>
        <p:nvPicPr>
          <p:cNvPr id="6" name="Picture 4" descr="D:\Eigene Dokumente\Documents\Schule\Informatik\Präsi\Mines3D(Logo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540" y="5963540"/>
            <a:ext cx="894460" cy="89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708" y="1700213"/>
            <a:ext cx="3545968" cy="248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D:\Eigene Dokumente\Desktop\usb\Unbenan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708" y="1523999"/>
            <a:ext cx="3277793" cy="327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4" y="3604284"/>
            <a:ext cx="6511925" cy="290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563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Python (Programmiersprache)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Gut lesbarer und knapper Programmierstil</a:t>
            </a:r>
          </a:p>
          <a:p>
            <a:r>
              <a:rPr lang="de-DE" dirty="0"/>
              <a:t>Objektorientierte und aspektorientierte Programmierung</a:t>
            </a:r>
          </a:p>
          <a:p>
            <a:r>
              <a:rPr lang="de-DE" dirty="0"/>
              <a:t>Einbindung in Blender möglich:</a:t>
            </a:r>
          </a:p>
          <a:p>
            <a:pPr lvl="1"/>
            <a:r>
              <a:rPr lang="de-DE" dirty="0"/>
              <a:t>Benötigte Module einfach Importieren</a:t>
            </a:r>
          </a:p>
          <a:p>
            <a:pPr lvl="1"/>
            <a:r>
              <a:rPr lang="de-DE" dirty="0"/>
              <a:t>Skript lässt sich durch einfache </a:t>
            </a:r>
            <a:r>
              <a:rPr lang="de-DE" dirty="0" smtClean="0"/>
              <a:t>Sensoren starten</a:t>
            </a:r>
            <a:endParaRPr lang="de-DE" dirty="0"/>
          </a:p>
        </p:txBody>
      </p:sp>
      <p:pic>
        <p:nvPicPr>
          <p:cNvPr id="7" name="Picture 4" descr="D:\Eigene Dokumente\Documents\Schule\Informatik\Präsi\Mines3D(Logo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540" y="5963540"/>
            <a:ext cx="894460" cy="89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 rot="16200000">
            <a:off x="-1681010" y="1500158"/>
            <a:ext cx="362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Mines3D | Andre &amp; Cedric &amp; Jan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8CCC8C61-3511-48E2-B029-F4D598EDF9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32739"/>
          <a:stretch/>
        </p:blipFill>
        <p:spPr>
          <a:xfrm>
            <a:off x="8092180" y="3022437"/>
            <a:ext cx="2991267" cy="198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901460F6-AB3D-4119-ACD8-393D8F3B33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73" y="5148372"/>
            <a:ext cx="6249272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6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Technologie 16: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_9533258_TF02787990_TF02787990.potx" id="{4393E190-78C2-4802-8391-54969B0363A4}" vid="{EF0E7CB9-FD90-47AD-AD79-73A601F43E1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tf02787990</Template>
  <TotalTime>0</TotalTime>
  <Words>580</Words>
  <Application>Microsoft Office PowerPoint</Application>
  <PresentationFormat>Benutzerdefiniert</PresentationFormat>
  <Paragraphs>169</Paragraphs>
  <Slides>14</Slides>
  <Notes>13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Technologie 16:9</vt:lpstr>
      <vt:lpstr>PowerPoint-Präsentation</vt:lpstr>
      <vt:lpstr>Mines3D</vt:lpstr>
      <vt:lpstr>Mines3D</vt:lpstr>
      <vt:lpstr>Gliederung</vt:lpstr>
      <vt:lpstr>Unsere Idee</vt:lpstr>
      <vt:lpstr>Ziele</vt:lpstr>
      <vt:lpstr>Arbeitsaufteilung - Themen</vt:lpstr>
      <vt:lpstr>Arbeitsaufteilung - Personen</vt:lpstr>
      <vt:lpstr>Python (Programmiersprache)</vt:lpstr>
      <vt:lpstr>Blender (3D-Grafiksuite)</vt:lpstr>
      <vt:lpstr>Design</vt:lpstr>
      <vt:lpstr>Das Programm</vt:lpstr>
      <vt:lpstr>Die Steuerung</vt:lpstr>
      <vt:lpstr>Links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</dc:title>
  <dc:creator/>
  <cp:lastModifiedBy/>
  <cp:revision>2</cp:revision>
  <dcterms:created xsi:type="dcterms:W3CDTF">2012-07-30T21:06:50Z</dcterms:created>
  <dcterms:modified xsi:type="dcterms:W3CDTF">2018-02-21T20:46:40Z</dcterms:modified>
</cp:coreProperties>
</file>